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85" r:id="rId2"/>
    <p:sldId id="686" r:id="rId3"/>
    <p:sldId id="687" r:id="rId4"/>
    <p:sldId id="688" r:id="rId5"/>
    <p:sldId id="689" r:id="rId6"/>
    <p:sldId id="690" r:id="rId7"/>
    <p:sldId id="691" r:id="rId8"/>
    <p:sldId id="692" r:id="rId9"/>
    <p:sldId id="695" r:id="rId10"/>
    <p:sldId id="696" r:id="rId11"/>
    <p:sldId id="697" r:id="rId12"/>
    <p:sldId id="699" r:id="rId13"/>
    <p:sldId id="700" r:id="rId14"/>
    <p:sldId id="701" r:id="rId15"/>
    <p:sldId id="702" r:id="rId16"/>
    <p:sldId id="703" r:id="rId17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382" autoAdjust="0"/>
    <p:restoredTop sz="87619" autoAdjust="0"/>
  </p:normalViewPr>
  <p:slideViewPr>
    <p:cSldViewPr>
      <p:cViewPr varScale="1">
        <p:scale>
          <a:sx n="111" d="100"/>
          <a:sy n="111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5393-04E1-484B-A356-38CA68662B3E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28778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BURSA OSB-Genel Görünüm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11 Resim" descr="IMG_4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6372706" cy="4248472"/>
          </a:xfrm>
          <a:prstGeom prst="rect">
            <a:avLst/>
          </a:prstGeom>
        </p:spPr>
      </p:pic>
      <p:pic>
        <p:nvPicPr>
          <p:cNvPr id="14" name="13 Resim" descr="phpThumb_generated_thumbnai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4320" y="5282056"/>
            <a:ext cx="4739680" cy="157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282936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Manisa OSB; Eğitim altyapısı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11 Resim" descr="Manisa OSB meslek lise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8028384" cy="3511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268612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Manisa OSB; Yönetim ekibi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6 Resim" descr="manisa osb yönetim eki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8172400" cy="3367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308924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Gaziantep OSB; Eğitim altyapısı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6 Resim" descr="gaosbegit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7308304" cy="262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304564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Gaziantep OSB; </a:t>
            </a:r>
            <a:r>
              <a:rPr lang="tr-TR" dirty="0" err="1" smtClean="0">
                <a:solidFill>
                  <a:schemeClr val="bg1"/>
                </a:solidFill>
              </a:rPr>
              <a:t>Scada</a:t>
            </a:r>
            <a:r>
              <a:rPr lang="tr-TR" dirty="0" smtClean="0">
                <a:solidFill>
                  <a:schemeClr val="bg1"/>
                </a:solidFill>
              </a:rPr>
              <a:t> altyapısı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11 Resim" descr="1.gosb_01_1419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7020272" cy="484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304564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Gaziantep OSB; </a:t>
            </a:r>
            <a:r>
              <a:rPr lang="tr-TR" dirty="0" err="1" smtClean="0">
                <a:solidFill>
                  <a:schemeClr val="bg1"/>
                </a:solidFill>
              </a:rPr>
              <a:t>Scada</a:t>
            </a:r>
            <a:r>
              <a:rPr lang="tr-TR" dirty="0" smtClean="0">
                <a:solidFill>
                  <a:schemeClr val="bg1"/>
                </a:solidFill>
              </a:rPr>
              <a:t> altyapısı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6 Resim" descr="gosb_03_1419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164288" cy="4622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155523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Eskişehir OSB;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11 Resim" descr="Eskişehir OSB.2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8093422" cy="3309975"/>
          </a:xfrm>
          <a:prstGeom prst="rect">
            <a:avLst/>
          </a:prstGeom>
        </p:spPr>
      </p:pic>
      <p:pic>
        <p:nvPicPr>
          <p:cNvPr id="13" name="12 Resim" descr="Eskişehir OS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97152"/>
            <a:ext cx="8712968" cy="126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401898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Kayseri OSB; Endüstriyel Tasarım Merkezi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4" name="13 Resim" descr="kayseri endüstriyel tasarım merke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7812360" cy="5444382"/>
          </a:xfrm>
          <a:prstGeom prst="rect">
            <a:avLst/>
          </a:prstGeom>
        </p:spPr>
      </p:pic>
      <p:sp>
        <p:nvSpPr>
          <p:cNvPr id="15" name="14 Dikdörtgen"/>
          <p:cNvSpPr/>
          <p:nvPr/>
        </p:nvSpPr>
        <p:spPr>
          <a:xfrm>
            <a:off x="5652120" y="6488668"/>
            <a:ext cx="254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http://kayserietm.com/tr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5 Resim" descr="aat_DSC8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7884368" cy="5256245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275472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BURSA OSB-Arıtma Tesisleri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265720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BURSA OSB-Çevre Merkezi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11 Resim" descr="bosbçevremerkez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7620000" cy="1743075"/>
          </a:xfrm>
          <a:prstGeom prst="rect">
            <a:avLst/>
          </a:prstGeom>
        </p:spPr>
      </p:pic>
      <p:sp>
        <p:nvSpPr>
          <p:cNvPr id="13" name="12 Dikdörtgen"/>
          <p:cNvSpPr/>
          <p:nvPr/>
        </p:nvSpPr>
        <p:spPr>
          <a:xfrm>
            <a:off x="251520" y="285293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Bursa Çevre Merkezi Laboratuarı, ISO 17025'e göre çevre analiz ölçümleri (baca gazı analizleri, su/atıksu analizleri, atık yağ, çamur, gürültü, iç ortam ölçümleri) yapılmaktadır. </a:t>
            </a:r>
          </a:p>
          <a:p>
            <a:r>
              <a:rPr lang="tr-TR" b="1" dirty="0" smtClean="0"/>
              <a:t>“Bursa Çevre Merkezi küçük ve orta ölçekli işletmelere </a:t>
            </a:r>
            <a:r>
              <a:rPr lang="tr-TR" b="1" dirty="0" err="1" smtClean="0"/>
              <a:t>know</a:t>
            </a:r>
            <a:r>
              <a:rPr lang="tr-TR" b="1" dirty="0" smtClean="0"/>
              <a:t>-</a:t>
            </a:r>
            <a:r>
              <a:rPr lang="tr-TR" b="1" dirty="0" err="1" smtClean="0"/>
              <a:t>how</a:t>
            </a:r>
            <a:r>
              <a:rPr lang="tr-TR" b="1" dirty="0" smtClean="0"/>
              <a:t> desteği verir, hizmetlerini uluslararası düzeyde ve makul ücretle sunar.”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196669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ASO 1. OSB-Proje 1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aso proj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020044" cy="2887216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51520" y="357301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otem</a:t>
            </a:r>
            <a:r>
              <a:rPr lang="tr-TR" dirty="0" smtClean="0"/>
              <a:t>.org.tr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488999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ASO 1. OSB-Otomasyon </a:t>
            </a:r>
            <a:r>
              <a:rPr lang="tr-TR" dirty="0" err="1" smtClean="0">
                <a:solidFill>
                  <a:schemeClr val="bg1"/>
                </a:solidFill>
              </a:rPr>
              <a:t>Tekn</a:t>
            </a:r>
            <a:r>
              <a:rPr lang="tr-TR" dirty="0" smtClean="0">
                <a:solidFill>
                  <a:schemeClr val="bg1"/>
                </a:solidFill>
              </a:rPr>
              <a:t>. </a:t>
            </a:r>
            <a:r>
              <a:rPr lang="tr-TR" dirty="0" err="1" smtClean="0">
                <a:solidFill>
                  <a:schemeClr val="bg1"/>
                </a:solidFill>
              </a:rPr>
              <a:t>Uyg</a:t>
            </a:r>
            <a:r>
              <a:rPr lang="tr-TR" dirty="0" smtClean="0">
                <a:solidFill>
                  <a:schemeClr val="bg1"/>
                </a:solidFill>
              </a:rPr>
              <a:t>. ve </a:t>
            </a:r>
            <a:r>
              <a:rPr lang="tr-TR" dirty="0" err="1" smtClean="0">
                <a:solidFill>
                  <a:schemeClr val="bg1"/>
                </a:solidFill>
              </a:rPr>
              <a:t>Eğt</a:t>
            </a:r>
            <a:r>
              <a:rPr lang="tr-TR" dirty="0" smtClean="0">
                <a:solidFill>
                  <a:schemeClr val="bg1"/>
                </a:solidFill>
              </a:rPr>
              <a:t>. Merkezi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6 Resim" descr="0c4a436a7ac748529c7876109729cf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8134350" cy="4143375"/>
          </a:xfrm>
          <a:prstGeom prst="rect">
            <a:avLst/>
          </a:prstGeom>
        </p:spPr>
      </p:pic>
      <p:sp>
        <p:nvSpPr>
          <p:cNvPr id="12" name="11 Dikdörtgen"/>
          <p:cNvSpPr/>
          <p:nvPr/>
        </p:nvSpPr>
        <p:spPr>
          <a:xfrm>
            <a:off x="251520" y="55172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Endüstriyel otomasyon alanında (Hidrolik, </a:t>
            </a:r>
            <a:r>
              <a:rPr lang="tr-TR" dirty="0" err="1" smtClean="0"/>
              <a:t>Pnömatik</a:t>
            </a:r>
            <a:r>
              <a:rPr lang="tr-TR" dirty="0" smtClean="0"/>
              <a:t>, PLC,Elektrik ve Elektronik) uygulamalı eğitimler verilmektedir.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201157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ASO 1. OSB; Proje 2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11 Resim" descr="asoörn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5817071" cy="5150395"/>
          </a:xfrm>
          <a:prstGeom prst="rect">
            <a:avLst/>
          </a:prstGeom>
        </p:spPr>
      </p:pic>
      <p:sp>
        <p:nvSpPr>
          <p:cNvPr id="13" name="12 Dikdörtgen"/>
          <p:cNvSpPr/>
          <p:nvPr/>
        </p:nvSpPr>
        <p:spPr>
          <a:xfrm>
            <a:off x="6372200" y="1268760"/>
            <a:ext cx="27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http://www.</a:t>
            </a:r>
            <a:r>
              <a:rPr lang="tr-TR" sz="1600" dirty="0" err="1" smtClean="0"/>
              <a:t>sanalosb</a:t>
            </a:r>
            <a:r>
              <a:rPr lang="tr-TR" sz="1600" dirty="0" smtClean="0"/>
              <a:t>.com.tr/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459587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Bursa Osmangazi-</a:t>
            </a:r>
            <a:r>
              <a:rPr lang="tr-TR" dirty="0" err="1" smtClean="0">
                <a:solidFill>
                  <a:schemeClr val="bg1"/>
                </a:solidFill>
              </a:rPr>
              <a:t>Demirtaş</a:t>
            </a:r>
            <a:r>
              <a:rPr lang="tr-TR" dirty="0" smtClean="0">
                <a:solidFill>
                  <a:schemeClr val="bg1"/>
                </a:solidFill>
              </a:rPr>
              <a:t> OSB; </a:t>
            </a:r>
            <a:r>
              <a:rPr lang="tr-TR" dirty="0" err="1" smtClean="0">
                <a:solidFill>
                  <a:schemeClr val="bg1"/>
                </a:solidFill>
              </a:rPr>
              <a:t>Scada</a:t>
            </a:r>
            <a:r>
              <a:rPr lang="tr-TR" dirty="0" smtClean="0">
                <a:solidFill>
                  <a:schemeClr val="bg1"/>
                </a:solidFill>
              </a:rPr>
              <a:t> Merkezi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4" name="13 Resim" descr="30032013163935L4M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6753225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459587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Bursa Osmangazi-</a:t>
            </a:r>
            <a:r>
              <a:rPr lang="tr-TR" dirty="0" err="1" smtClean="0">
                <a:solidFill>
                  <a:schemeClr val="bg1"/>
                </a:solidFill>
              </a:rPr>
              <a:t>Demirtaş</a:t>
            </a:r>
            <a:r>
              <a:rPr lang="tr-TR" dirty="0" smtClean="0">
                <a:solidFill>
                  <a:schemeClr val="bg1"/>
                </a:solidFill>
              </a:rPr>
              <a:t> OSB; </a:t>
            </a:r>
            <a:r>
              <a:rPr lang="tr-TR" dirty="0" err="1" smtClean="0">
                <a:solidFill>
                  <a:schemeClr val="bg1"/>
                </a:solidFill>
              </a:rPr>
              <a:t>Scada</a:t>
            </a:r>
            <a:r>
              <a:rPr lang="tr-TR" dirty="0" smtClean="0">
                <a:solidFill>
                  <a:schemeClr val="bg1"/>
                </a:solidFill>
              </a:rPr>
              <a:t> Merkezi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6 Resim" descr="Demirtaş OSB Scada Merke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67627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59632" y="188640"/>
            <a:ext cx="24753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ÜLKEMİZDEN ÖRNEKLER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259632" y="548680"/>
            <a:ext cx="141897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Manisa OSB;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1-MO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164288" cy="4777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194</Words>
  <Application>Microsoft Office PowerPoint</Application>
  <PresentationFormat>Ekran Gösterisi (4:3)</PresentationFormat>
  <Paragraphs>39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zgurler</dc:creator>
  <cp:lastModifiedBy>Dursun DEMİR</cp:lastModifiedBy>
  <cp:revision>288</cp:revision>
  <cp:lastPrinted>2015-12-22T11:54:01Z</cp:lastPrinted>
  <dcterms:created xsi:type="dcterms:W3CDTF">2013-11-27T12:16:58Z</dcterms:created>
  <dcterms:modified xsi:type="dcterms:W3CDTF">2020-10-09T13:38:21Z</dcterms:modified>
</cp:coreProperties>
</file>